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2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형준" initials="임" lastIdx="1" clrIdx="0">
    <p:extLst>
      <p:ext uri="{19B8F6BF-5375-455C-9EA6-DF929625EA0E}">
        <p15:presenceInfo xmlns:p15="http://schemas.microsoft.com/office/powerpoint/2012/main" userId="4abb5f01b9bf46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56" autoAdjust="0"/>
  </p:normalViewPr>
  <p:slideViewPr>
    <p:cSldViewPr snapToGrid="0">
      <p:cViewPr varScale="1">
        <p:scale>
          <a:sx n="77" d="100"/>
          <a:sy n="77" d="100"/>
        </p:scale>
        <p:origin x="96" y="1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35A32-206A-4D82-BA99-E181E1949FF2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B48AF-4D6E-47A5-83D5-E1BD93784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83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9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7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5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01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61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8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2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9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8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ros-industrial/universal_robo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ros-industrial/universal_robot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ThomasTimm/ur_modern_driv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universal-robot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universal-robots.co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moveit.ros.org/install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5444" y="5484319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앞으로의 설치 과정 중 다음같은 화면에서는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+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↵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진행하도록 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03487" y="5473932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sudo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rosdep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init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0" y="1502046"/>
            <a:ext cx="5033875" cy="37801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1" y="1502045"/>
            <a:ext cx="5055166" cy="37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for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universal_robot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77401" y="5179516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https://github.com/ros-industrial/universal_robot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7400" y="5778733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ithub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대한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받아온다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2048"/>
            <a:ext cx="7221328" cy="37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(+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moveit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5444" y="5598615"/>
            <a:ext cx="604338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위와 같은 방법으로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repository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주소를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복사할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03487" y="5473932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catkin_ws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clone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https://github.com/ros-industrial/universal_robot.git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3" y="1502045"/>
            <a:ext cx="5033553" cy="37801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1502046"/>
            <a:ext cx="5056175" cy="3780108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4709304" y="3024940"/>
            <a:ext cx="190560" cy="442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12067" y="285996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 flipV="1">
            <a:off x="5062364" y="3966195"/>
            <a:ext cx="329048" cy="420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234657" y="392849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127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(+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moveit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839692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빌드가 성공적으로 완료된 모습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5444" y="5484319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~/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catkin_ws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catkin_make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0" y="1493930"/>
            <a:ext cx="5033875" cy="37882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1493930"/>
            <a:ext cx="5059461" cy="378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65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Index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87" y="1567543"/>
            <a:ext cx="116259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ubuntu14.04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ur_mordern_driver</a:t>
            </a:r>
            <a:r>
              <a:rPr lang="en-US" altLang="ko-K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 따라하기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938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4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ur_modern_driver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25148" y="5179516"/>
            <a:ext cx="615368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https://github.com/ThomasTimm/ur_modern_driver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37391" y="5477431"/>
            <a:ext cx="60433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내의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로는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실제 로봇을 구동시킬 수 없다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그래서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반드시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ur_modern_driver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설치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해야 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5647"/>
            <a:ext cx="7221328" cy="37765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03487" y="5473932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catkin_ws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clone https://github.com/ThomasTimm/ur_modern_driver.git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8512778" y="3162031"/>
            <a:ext cx="190560" cy="442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15541" y="2997053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8849785" y="4043980"/>
            <a:ext cx="329048" cy="420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22078" y="4006281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31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ur_modern_driver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839692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빌드를 하면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반드시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 발생한다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5444" y="5484319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~/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catkin_ws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catkin_make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0" y="1493930"/>
            <a:ext cx="5033875" cy="37882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49" y="1493679"/>
            <a:ext cx="5059461" cy="37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ur_modern_driver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839692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빌드가 성공적으로 완료된 모습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40280" y="5484319"/>
            <a:ext cx="62059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Ubuntu 14.04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에서는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다음과 같이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잡을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udo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apt-get install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-indigo-hector-*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0" y="1493930"/>
            <a:ext cx="5033875" cy="37882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1493930"/>
            <a:ext cx="5061897" cy="378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65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Index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87" y="1567543"/>
            <a:ext cx="116259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ubuntu14.04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ur_mordern_driver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en-US" altLang="ko-K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 따라하기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51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77401" y="5179516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https://www.universal-robots.com/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64184" y="5552307"/>
            <a:ext cx="626689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공식 사이트에서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UR-3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각종 정보와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조작법의 정보를 얻을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그럼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robot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없이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simulator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환경을 구축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해보자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2047"/>
            <a:ext cx="7221328" cy="37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2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ursim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5444" y="5597527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https://www.universal-robots.com/download/ 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03487" y="5848405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Offline Simulator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91" y="1502045"/>
            <a:ext cx="5039686" cy="37801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64" y="1502045"/>
            <a:ext cx="5077097" cy="378011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3933691" y="4588129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10508300" y="3156657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21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473932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echo "source /opt/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/indigo/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setup.bash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 &gt;&gt; ~/.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bashrc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source ~/.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bashrc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0" y="1502046"/>
            <a:ext cx="5033875" cy="37801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1" y="1502045"/>
            <a:ext cx="5055166" cy="378011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5444" y="5484319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osdep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update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0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ursim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5444" y="5797828"/>
            <a:ext cx="60433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03487" y="5595858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ursim-3.3.4.310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다운로드가 시작된다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(218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UR-3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두 대 모두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3.3.4.310 firmware)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91" y="1502044"/>
            <a:ext cx="5039687" cy="37801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64" y="1502044"/>
            <a:ext cx="5077097" cy="3780111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3818506" y="3070544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10447340" y="3121220"/>
            <a:ext cx="368706" cy="3718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7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473932"/>
            <a:ext cx="6043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kdir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–p ~/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catkin_ws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~/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catkin_ws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catkin_init_workspace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5444" y="5484319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sudo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apt-get install python-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rosinstall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0" y="1502045"/>
            <a:ext cx="5033875" cy="37801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1" y="1502045"/>
            <a:ext cx="5055166" cy="37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3487" y="5839692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빌드 중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5444" y="5484319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~/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catkin_ws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catkin_make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0" y="1502045"/>
            <a:ext cx="5033875" cy="37801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1499629"/>
            <a:ext cx="5059461" cy="37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6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-5444" y="5162094"/>
            <a:ext cx="1219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sudo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vi ~/.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bashrc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sudo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gedit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~/.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bashrc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자신이 편한 편집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열어 좌측 사진과 같던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bashrc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파일의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우측 사진과 같도록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추가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저장 후 터미널에서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source ~/.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bashrc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bashrc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시킨다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0" y="1499955"/>
            <a:ext cx="5033875" cy="37822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1" y="1493930"/>
            <a:ext cx="5055166" cy="378822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04590" y="4674585"/>
            <a:ext cx="1052258" cy="400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717710" y="4381887"/>
            <a:ext cx="1420450" cy="692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3772" y="1348120"/>
            <a:ext cx="1140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동작 테스트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444" y="5083715"/>
            <a:ext cx="1219744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서로 다른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roscore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osrun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turtlesim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turtlesim_node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osrun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turtlesim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turtle_teleop_key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rosrun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rqt_graph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rqt_graph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2" y="1833605"/>
            <a:ext cx="2525350" cy="30136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88" y="1830031"/>
            <a:ext cx="2495187" cy="30109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848" y="2571607"/>
            <a:ext cx="5273222" cy="181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65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Index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87" y="1567543"/>
            <a:ext cx="116259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ubuntu14.04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ur_mordern_driver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 따라하기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339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for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universal_robot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77401" y="5179516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http://moveit.ros.org/install/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2047"/>
            <a:ext cx="7221328" cy="37801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77400" y="5778733"/>
            <a:ext cx="604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Planning Framework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Moveit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설치하자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설치법은 간단하다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91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(+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moveit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3850" y="320337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821137" y="302494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56848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366265" y="37239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5444" y="5484315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sudo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apt-get install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-indigo-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moveit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03487" y="5473932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ource /opt/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/indigo/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setup.bash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79" y="1502046"/>
            <a:ext cx="5030257" cy="3780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50" y="1502046"/>
            <a:ext cx="5056175" cy="37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5362</TotalTime>
  <Words>809</Words>
  <Application>Microsoft Office PowerPoint</Application>
  <PresentationFormat>와이드스크린</PresentationFormat>
  <Paragraphs>178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임형준</dc:creator>
  <cp:lastModifiedBy>임형준</cp:lastModifiedBy>
  <cp:revision>352</cp:revision>
  <dcterms:created xsi:type="dcterms:W3CDTF">2017-02-23T07:38:07Z</dcterms:created>
  <dcterms:modified xsi:type="dcterms:W3CDTF">2018-07-10T04:26:35Z</dcterms:modified>
</cp:coreProperties>
</file>